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3048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smtClean="0">
                <a:latin typeface="Kristen ITC" pitchFamily="66" charset="0"/>
              </a:rPr>
              <a:t> activities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and sports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342" y="5105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summer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weather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64</cp:revision>
  <dcterms:created xsi:type="dcterms:W3CDTF">2011-09-14T23:22:57Z</dcterms:created>
  <dcterms:modified xsi:type="dcterms:W3CDTF">2012-04-23T15:25:13Z</dcterms:modified>
</cp:coreProperties>
</file>